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132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594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780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523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6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445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766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249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213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685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579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9CEF8-53B1-4359-9126-3199549EBD7C}" type="datetimeFigureOut">
              <a:rPr lang="es-AR" smtClean="0"/>
              <a:t>18/2/2022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F66AE-24BF-456B-8258-F3587A81F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577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86" y="1234065"/>
            <a:ext cx="4229100" cy="37433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905" y="1234065"/>
            <a:ext cx="4162425" cy="3810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98526" y="1630495"/>
            <a:ext cx="430887" cy="240142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AR" sz="1600" b="1" dirty="0" smtClean="0"/>
              <a:t>Supervivencia acumulada</a:t>
            </a:r>
            <a:endParaRPr lang="es-AR" sz="16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4887702" y="1630494"/>
            <a:ext cx="430887" cy="240142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AR" sz="1600" b="1" dirty="0" smtClean="0"/>
              <a:t>Supervivencia acumulada</a:t>
            </a:r>
            <a:endParaRPr lang="es-AR" sz="1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002535" y="4296578"/>
            <a:ext cx="45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latin typeface="Arial Black" panose="020B0A04020102020204" pitchFamily="34" charset="0"/>
              </a:rPr>
              <a:t>A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969273" y="4296578"/>
            <a:ext cx="45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latin typeface="Arial Black" panose="020B0A04020102020204" pitchFamily="34" charset="0"/>
              </a:rPr>
              <a:t>B</a:t>
            </a:r>
            <a:endParaRPr lang="es-AR" b="1" dirty="0">
              <a:latin typeface="Arial Black" panose="020B0A040201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885729" y="5008780"/>
            <a:ext cx="1530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Tiempo (meses)</a:t>
            </a:r>
            <a:endParaRPr lang="es-AR" sz="16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6852501" y="5008780"/>
            <a:ext cx="1530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Tiempo (meses)</a:t>
            </a:r>
            <a:endParaRPr lang="es-AR" sz="1600" b="1" dirty="0"/>
          </a:p>
        </p:txBody>
      </p:sp>
    </p:spTree>
    <p:extLst>
      <p:ext uri="{BB962C8B-B14F-4D97-AF65-F5344CB8AC3E}">
        <p14:creationId xmlns:p14="http://schemas.microsoft.com/office/powerpoint/2010/main" val="3292295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Casa</dc:creator>
  <cp:lastModifiedBy>Casa</cp:lastModifiedBy>
  <cp:revision>2</cp:revision>
  <dcterms:created xsi:type="dcterms:W3CDTF">2022-02-19T00:43:42Z</dcterms:created>
  <dcterms:modified xsi:type="dcterms:W3CDTF">2022-02-19T00:44:20Z</dcterms:modified>
</cp:coreProperties>
</file>