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86" d="100"/>
          <a:sy n="86" d="100"/>
        </p:scale>
        <p:origin x="60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CEF8-53B1-4359-9126-3199549EBD7C}" type="datetimeFigureOut">
              <a:rPr lang="es-AR" smtClean="0"/>
              <a:t>18/2/2022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66AE-24BF-456B-8258-F3587A81F10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81320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CEF8-53B1-4359-9126-3199549EBD7C}" type="datetimeFigureOut">
              <a:rPr lang="es-AR" smtClean="0"/>
              <a:t>18/2/2022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66AE-24BF-456B-8258-F3587A81F10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45949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CEF8-53B1-4359-9126-3199549EBD7C}" type="datetimeFigureOut">
              <a:rPr lang="es-AR" smtClean="0"/>
              <a:t>18/2/2022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66AE-24BF-456B-8258-F3587A81F10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27802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CEF8-53B1-4359-9126-3199549EBD7C}" type="datetimeFigureOut">
              <a:rPr lang="es-AR" smtClean="0"/>
              <a:t>18/2/2022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66AE-24BF-456B-8258-F3587A81F10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95233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CEF8-53B1-4359-9126-3199549EBD7C}" type="datetimeFigureOut">
              <a:rPr lang="es-AR" smtClean="0"/>
              <a:t>18/2/2022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66AE-24BF-456B-8258-F3587A81F10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162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CEF8-53B1-4359-9126-3199549EBD7C}" type="datetimeFigureOut">
              <a:rPr lang="es-AR" smtClean="0"/>
              <a:t>18/2/2022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66AE-24BF-456B-8258-F3587A81F10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64455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CEF8-53B1-4359-9126-3199549EBD7C}" type="datetimeFigureOut">
              <a:rPr lang="es-AR" smtClean="0"/>
              <a:t>18/2/2022</a:t>
            </a:fld>
            <a:endParaRPr lang="es-AR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66AE-24BF-456B-8258-F3587A81F10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537669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CEF8-53B1-4359-9126-3199549EBD7C}" type="datetimeFigureOut">
              <a:rPr lang="es-AR" smtClean="0"/>
              <a:t>18/2/2022</a:t>
            </a:fld>
            <a:endParaRPr lang="es-AR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66AE-24BF-456B-8258-F3587A81F10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22495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CEF8-53B1-4359-9126-3199549EBD7C}" type="datetimeFigureOut">
              <a:rPr lang="es-AR" smtClean="0"/>
              <a:t>18/2/2022</a:t>
            </a:fld>
            <a:endParaRPr lang="es-AR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66AE-24BF-456B-8258-F3587A81F10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02132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CEF8-53B1-4359-9126-3199549EBD7C}" type="datetimeFigureOut">
              <a:rPr lang="es-AR" smtClean="0"/>
              <a:t>18/2/2022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66AE-24BF-456B-8258-F3587A81F10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36854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9CEF8-53B1-4359-9126-3199549EBD7C}" type="datetimeFigureOut">
              <a:rPr lang="es-AR" smtClean="0"/>
              <a:t>18/2/2022</a:t>
            </a:fld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BF66AE-24BF-456B-8258-F3587A81F10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095791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9CEF8-53B1-4359-9126-3199549EBD7C}" type="datetimeFigureOut">
              <a:rPr lang="es-AR" smtClean="0"/>
              <a:t>18/2/2022</a:t>
            </a:fld>
            <a:endParaRPr lang="es-AR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BF66AE-24BF-456B-8258-F3587A81F10F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95770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6286" y="1234065"/>
            <a:ext cx="4229100" cy="3743325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0905" y="1234065"/>
            <a:ext cx="4162425" cy="3810000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198526" y="1630495"/>
            <a:ext cx="430887" cy="240142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s-AR" sz="1600" b="1" dirty="0" smtClean="0"/>
              <a:t>Supervivencia acumulada</a:t>
            </a:r>
            <a:endParaRPr lang="es-AR" sz="1600" b="1" dirty="0"/>
          </a:p>
        </p:txBody>
      </p:sp>
      <p:sp>
        <p:nvSpPr>
          <p:cNvPr id="5" name="CuadroTexto 4"/>
          <p:cNvSpPr txBox="1"/>
          <p:nvPr/>
        </p:nvSpPr>
        <p:spPr>
          <a:xfrm>
            <a:off x="4887702" y="1630494"/>
            <a:ext cx="430887" cy="2401423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es-AR" sz="1600" b="1" dirty="0" smtClean="0"/>
              <a:t>Supervivencia acumulada</a:t>
            </a:r>
            <a:endParaRPr lang="es-AR" sz="1600" b="1" dirty="0"/>
          </a:p>
        </p:txBody>
      </p:sp>
      <p:sp>
        <p:nvSpPr>
          <p:cNvPr id="6" name="CuadroTexto 5"/>
          <p:cNvSpPr txBox="1"/>
          <p:nvPr/>
        </p:nvSpPr>
        <p:spPr>
          <a:xfrm>
            <a:off x="1002535" y="4296578"/>
            <a:ext cx="451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>
                <a:latin typeface="Arial Black" panose="020B0A04020102020204" pitchFamily="34" charset="0"/>
              </a:rPr>
              <a:t>A</a:t>
            </a:r>
            <a:endParaRPr lang="es-AR" b="1" dirty="0">
              <a:latin typeface="Arial Black" panose="020B0A040201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5969273" y="4296578"/>
            <a:ext cx="4516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>
                <a:latin typeface="Arial Black" panose="020B0A04020102020204" pitchFamily="34" charset="0"/>
              </a:rPr>
              <a:t>B</a:t>
            </a:r>
            <a:endParaRPr lang="es-AR" b="1" dirty="0">
              <a:latin typeface="Arial Black" panose="020B0A04020102020204" pitchFamily="34" charset="0"/>
            </a:endParaRPr>
          </a:p>
        </p:txBody>
      </p:sp>
      <p:sp>
        <p:nvSpPr>
          <p:cNvPr id="8" name="CuadroTexto 7"/>
          <p:cNvSpPr txBox="1"/>
          <p:nvPr/>
        </p:nvSpPr>
        <p:spPr>
          <a:xfrm>
            <a:off x="1885729" y="5008780"/>
            <a:ext cx="1530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/>
              <a:t>Tiempo (meses)</a:t>
            </a:r>
            <a:endParaRPr lang="es-AR" sz="1600" b="1" dirty="0"/>
          </a:p>
        </p:txBody>
      </p:sp>
      <p:sp>
        <p:nvSpPr>
          <p:cNvPr id="9" name="CuadroTexto 8"/>
          <p:cNvSpPr txBox="1"/>
          <p:nvPr/>
        </p:nvSpPr>
        <p:spPr>
          <a:xfrm>
            <a:off x="6852501" y="5008780"/>
            <a:ext cx="1530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/>
              <a:t>Tiempo (meses)</a:t>
            </a:r>
            <a:endParaRPr lang="es-AR" sz="1600" b="1" dirty="0"/>
          </a:p>
        </p:txBody>
      </p:sp>
    </p:spTree>
    <p:extLst>
      <p:ext uri="{BB962C8B-B14F-4D97-AF65-F5344CB8AC3E}">
        <p14:creationId xmlns:p14="http://schemas.microsoft.com/office/powerpoint/2010/main" val="32922951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</Words>
  <Application>Microsoft Office PowerPoint</Application>
  <PresentationFormat>Panorámica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Casa</dc:creator>
  <cp:lastModifiedBy>Casa</cp:lastModifiedBy>
  <cp:revision>2</cp:revision>
  <dcterms:created xsi:type="dcterms:W3CDTF">2022-02-19T00:43:42Z</dcterms:created>
  <dcterms:modified xsi:type="dcterms:W3CDTF">2022-02-19T00:44:20Z</dcterms:modified>
</cp:coreProperties>
</file>